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theme/theme14.xml" ContentType="application/vnd.openxmlformats-officedocument.them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47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50.xml" ContentType="application/vnd.openxmlformats-officedocument.presentationml.slideLayout+xml"/>
  <Override PartName="/docProps/app.xml" ContentType="application/vnd.openxmlformats-officedocument.extended-properties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notesSlides/notesSlide6.xml" ContentType="application/vnd.openxmlformats-officedocument.presentationml.notes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804" r:id="rId2"/>
    <p:sldMasterId id="2147483649" r:id="rId3"/>
    <p:sldMasterId id="2147483650" r:id="rId4"/>
    <p:sldMasterId id="2147483651" r:id="rId5"/>
    <p:sldMasterId id="2147483652" r:id="rId6"/>
    <p:sldMasterId id="2147483653" r:id="rId7"/>
    <p:sldMasterId id="2147483654" r:id="rId8"/>
    <p:sldMasterId id="2147483655" r:id="rId9"/>
    <p:sldMasterId id="2147483656" r:id="rId10"/>
    <p:sldMasterId id="2147483657" r:id="rId11"/>
    <p:sldMasterId id="2147483658" r:id="rId12"/>
    <p:sldMasterId id="2147483659" r:id="rId13"/>
    <p:sldMasterId id="2147483660" r:id="rId14"/>
  </p:sldMasterIdLst>
  <p:notesMasterIdLst>
    <p:notesMasterId r:id="rId22"/>
  </p:notesMasterIdLst>
  <p:handoutMasterIdLst>
    <p:handoutMasterId r:id="rId23"/>
  </p:handoutMasterIdLst>
  <p:sldIdLst>
    <p:sldId id="397" r:id="rId15"/>
    <p:sldId id="521" r:id="rId16"/>
    <p:sldId id="535" r:id="rId17"/>
    <p:sldId id="593" r:id="rId18"/>
    <p:sldId id="594" r:id="rId19"/>
    <p:sldId id="595" r:id="rId20"/>
    <p:sldId id="596" r:id="rId21"/>
  </p:sldIdLst>
  <p:sldSz cx="13004800" cy="9753600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 scaleToFitPaper="1"/>
  <p:clrMru>
    <a:srgbClr val="B9BE30"/>
    <a:srgbClr val="BE2C66"/>
    <a:srgbClr val="CC3366"/>
    <a:srgbClr val="AEB62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65" autoAdjust="0"/>
    <p:restoredTop sz="79823" autoAdjust="0"/>
  </p:normalViewPr>
  <p:slideViewPr>
    <p:cSldViewPr>
      <p:cViewPr>
        <p:scale>
          <a:sx n="54" d="100"/>
          <a:sy n="54" d="100"/>
        </p:scale>
        <p:origin x="-422" y="144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59" d="100"/>
          <a:sy n="159" d="100"/>
        </p:scale>
        <p:origin x="-5792" y="-11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5C5E6-2F36-0C45-B487-18D7CF419227}" type="datetimeFigureOut">
              <a:rPr lang="de-DE" smtClean="0"/>
              <a:pPr/>
              <a:t>07.12.2012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249B2-0EDD-E44B-9232-B442AC347F0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615958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434B4-65E8-9842-9984-25A8A1D1E998}" type="datetimeFigureOut">
              <a:rPr lang="de-DE" smtClean="0"/>
              <a:pPr/>
              <a:t>07.12.2012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7881-DF0F-E54B-A106-2292B94904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8155867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de-DE" sz="1400" dirty="0">
              <a:solidFill>
                <a:schemeClr val="tx1"/>
              </a:solidFill>
              <a:latin typeface="Arial Narrow"/>
              <a:cs typeface="Arial Narrow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7881-DF0F-E54B-A106-2292B94904AB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60803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8450" lvl="2" indent="-171450" defTabSz="889000">
              <a:lnSpc>
                <a:spcPct val="81000"/>
              </a:lnSpc>
              <a:buClr>
                <a:srgbClr val="CC3366"/>
              </a:buClr>
              <a:buSzPct val="100000"/>
              <a:buFont typeface="Arial"/>
              <a:buChar char="•"/>
              <a:tabLst>
                <a:tab pos="995363" algn="l"/>
              </a:tabLst>
            </a:pPr>
            <a:r>
              <a:rPr lang="de-DE" sz="1200" b="0" u="none" baseline="0" noProof="0" dirty="0" smtClean="0">
                <a:latin typeface="Arial Narrow"/>
                <a:cs typeface="Arial Narrow"/>
              </a:rPr>
              <a:t>Funktionswandel des Urheberrechts</a:t>
            </a:r>
          </a:p>
          <a:p>
            <a:pPr marL="298450" lvl="2" indent="-171450" defTabSz="889000">
              <a:lnSpc>
                <a:spcPct val="81000"/>
              </a:lnSpc>
              <a:buClr>
                <a:srgbClr val="CC3366"/>
              </a:buClr>
              <a:buSzPct val="100000"/>
              <a:buFont typeface="Arial"/>
              <a:buChar char="•"/>
              <a:tabLst>
                <a:tab pos="995363" algn="l"/>
              </a:tabLst>
            </a:pPr>
            <a:r>
              <a:rPr lang="de-DE" sz="1200" b="0" u="none" kern="1200" baseline="0" noProof="0" dirty="0" smtClean="0">
                <a:solidFill>
                  <a:schemeClr val="tx1"/>
                </a:solidFill>
                <a:effectLst/>
                <a:latin typeface="Arial Narrow"/>
                <a:ea typeface="+mn-ea"/>
                <a:cs typeface="Arial Narrow"/>
              </a:rPr>
              <a:t>Vom Recht für Profis zum allgemeinen </a:t>
            </a:r>
            <a:r>
              <a:rPr lang="de-DE" sz="1200" b="1" u="none" kern="1200" baseline="0" noProof="0" dirty="0" smtClean="0">
                <a:solidFill>
                  <a:schemeClr val="tx1"/>
                </a:solidFill>
                <a:effectLst/>
                <a:latin typeface="Arial Narrow"/>
                <a:ea typeface="+mn-ea"/>
                <a:cs typeface="Arial Narrow"/>
              </a:rPr>
              <a:t>Verhaltensrecht </a:t>
            </a:r>
            <a:r>
              <a:rPr lang="de-DE" sz="1200" b="0" u="none" kern="1200" baseline="0" noProof="0" dirty="0" smtClean="0">
                <a:solidFill>
                  <a:schemeClr val="tx1"/>
                </a:solidFill>
                <a:effectLst/>
                <a:latin typeface="Arial Narrow"/>
                <a:ea typeface="+mn-ea"/>
                <a:cs typeface="Arial Narrow"/>
              </a:rPr>
              <a:t>für die gesamte Gesellschaft</a:t>
            </a:r>
          </a:p>
          <a:p>
            <a:pPr marL="298450" lvl="2" indent="-171450" defTabSz="889000">
              <a:lnSpc>
                <a:spcPct val="81000"/>
              </a:lnSpc>
              <a:buClr>
                <a:srgbClr val="CC3366"/>
              </a:buClr>
              <a:buSzPct val="100000"/>
              <a:buFont typeface="Arial"/>
              <a:buChar char="•"/>
              <a:tabLst>
                <a:tab pos="995363" algn="l"/>
              </a:tabLst>
            </a:pPr>
            <a:r>
              <a:rPr lang="de-DE" sz="1200" kern="1200" dirty="0" smtClean="0">
                <a:solidFill>
                  <a:schemeClr val="tx1"/>
                </a:solidFill>
                <a:effectLst/>
                <a:latin typeface="Arial Narrow"/>
                <a:ea typeface="+mn-ea"/>
                <a:cs typeface="Arial Narrow"/>
              </a:rPr>
              <a:t>Urheberrecht muss sich anpassen, wurde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Arial Narrow"/>
                <a:ea typeface="+mn-ea"/>
                <a:cs typeface="Arial Narrow"/>
              </a:rPr>
              <a:t> hierfür nicht konstruiert, erfordert konzeptionelle Anpassungen und konkrete Änderungen</a:t>
            </a:r>
            <a:endParaRPr lang="de-DE" sz="1200" kern="1200" dirty="0" smtClean="0">
              <a:solidFill>
                <a:schemeClr val="tx1"/>
              </a:solidFill>
              <a:effectLst/>
              <a:latin typeface="Arial Narrow"/>
              <a:ea typeface="+mn-ea"/>
              <a:cs typeface="Arial Narrow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7881-DF0F-E54B-A106-2292B94904AB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60803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8450" lvl="2" indent="-171450" defTabSz="889000">
              <a:lnSpc>
                <a:spcPct val="81000"/>
              </a:lnSpc>
              <a:buClr>
                <a:srgbClr val="CC3366"/>
              </a:buClr>
              <a:buSzPct val="100000"/>
              <a:buFont typeface="Arial"/>
              <a:buChar char="•"/>
              <a:tabLst>
                <a:tab pos="995363" algn="l"/>
              </a:tabLst>
            </a:pPr>
            <a:r>
              <a:rPr lang="de-DE" sz="1200" b="0" u="none" baseline="0" noProof="0" dirty="0" smtClean="0">
                <a:solidFill>
                  <a:schemeClr val="tx1"/>
                </a:solidFill>
                <a:latin typeface="Arial Narrow"/>
                <a:cs typeface="Arial Narrow"/>
              </a:rPr>
              <a:t>Verhaltensrechte für die Gesellschaft müssen leicht verständlich sein. Sind sie nicht.</a:t>
            </a:r>
          </a:p>
          <a:p>
            <a:pPr marL="298450" marR="0" lvl="2" indent="-171450" algn="l" defTabSz="889000" rtl="0" eaLnBrk="1" fontAlgn="auto" latinLnBrk="0" hangingPunct="1">
              <a:lnSpc>
                <a:spcPct val="81000"/>
              </a:lnSpc>
              <a:spcBef>
                <a:spcPts val="0"/>
              </a:spcBef>
              <a:spcAft>
                <a:spcPts val="0"/>
              </a:spcAft>
              <a:buClr>
                <a:srgbClr val="CC3366"/>
              </a:buClr>
              <a:buSzPct val="100000"/>
              <a:buFont typeface="Arial"/>
              <a:buChar char="•"/>
              <a:tabLst>
                <a:tab pos="995363" algn="l"/>
              </a:tabLst>
              <a:defRPr/>
            </a:pPr>
            <a:r>
              <a:rPr lang="de-DE" sz="1200" b="0" u="none" baseline="0" noProof="0" dirty="0" smtClean="0">
                <a:solidFill>
                  <a:schemeClr val="tx1"/>
                </a:solidFill>
                <a:latin typeface="Arial Narrow"/>
                <a:cs typeface="Arial Narrow"/>
              </a:rPr>
              <a:t>Beispiel: § 53 UrhG (Kopien für privaten und sonstigen eigenen Gebrauch)</a:t>
            </a:r>
          </a:p>
          <a:p>
            <a:pPr marL="298450" lvl="2" indent="-171450" defTabSz="889000">
              <a:lnSpc>
                <a:spcPct val="81000"/>
              </a:lnSpc>
              <a:buClr>
                <a:srgbClr val="CC3366"/>
              </a:buClr>
              <a:buSzPct val="100000"/>
              <a:buFont typeface="Arial"/>
              <a:buChar char="•"/>
              <a:tabLst>
                <a:tab pos="995363" algn="l"/>
              </a:tabLst>
            </a:pPr>
            <a:endParaRPr lang="de-DE" sz="1200" b="0" u="none" baseline="0" noProof="0" dirty="0" smtClean="0">
              <a:solidFill>
                <a:schemeClr val="tx1"/>
              </a:solidFill>
              <a:latin typeface="Arial Narrow"/>
              <a:cs typeface="Arial Narrow"/>
            </a:endParaRPr>
          </a:p>
          <a:p>
            <a:pPr marL="298450" lvl="2" indent="-171450" defTabSz="889000">
              <a:lnSpc>
                <a:spcPct val="81000"/>
              </a:lnSpc>
              <a:buClr>
                <a:srgbClr val="CC3366"/>
              </a:buClr>
              <a:buSzPct val="100000"/>
              <a:buFont typeface="Arial"/>
              <a:buChar char="•"/>
              <a:tabLst>
                <a:tab pos="995363" algn="l"/>
              </a:tabLst>
            </a:pPr>
            <a:endParaRPr lang="de-DE" sz="1200" b="0" u="none" baseline="0" noProof="0" dirty="0" smtClean="0">
              <a:solidFill>
                <a:schemeClr val="tx1"/>
              </a:solidFill>
              <a:latin typeface="Arial Narrow"/>
              <a:cs typeface="Arial Narrow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7881-DF0F-E54B-A106-2292B94904AB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60803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98450" lvl="2" indent="-171450" defTabSz="889000">
              <a:lnSpc>
                <a:spcPct val="81000"/>
              </a:lnSpc>
              <a:buClr>
                <a:srgbClr val="CC3366"/>
              </a:buClr>
              <a:buSzPct val="100000"/>
              <a:buFont typeface="Arial"/>
              <a:buChar char="•"/>
              <a:tabLst>
                <a:tab pos="995363" algn="l"/>
              </a:tabLst>
            </a:pPr>
            <a:r>
              <a:rPr lang="de-DE" sz="1200" b="0" u="none" baseline="0" noProof="0" dirty="0" smtClean="0">
                <a:solidFill>
                  <a:schemeClr val="tx1"/>
                </a:solidFill>
                <a:latin typeface="Arial Narrow"/>
                <a:cs typeface="Arial Narrow"/>
              </a:rPr>
              <a:t>Ursache: Gesetzgeber schafft nur noch Kompromisse, Schranken, Schranken-Schranken und Schranken-Schranken-Schranken</a:t>
            </a:r>
          </a:p>
          <a:p>
            <a:pPr marL="298450" marR="0" lvl="2" indent="-171450" algn="l" defTabSz="889000" rtl="0" eaLnBrk="1" fontAlgn="auto" latinLnBrk="0" hangingPunct="1">
              <a:lnSpc>
                <a:spcPct val="81000"/>
              </a:lnSpc>
              <a:spcBef>
                <a:spcPts val="0"/>
              </a:spcBef>
              <a:spcAft>
                <a:spcPts val="0"/>
              </a:spcAft>
              <a:buClr>
                <a:srgbClr val="CC3366"/>
              </a:buClr>
              <a:buSzPct val="100000"/>
              <a:buFont typeface="Arial"/>
              <a:buChar char="•"/>
              <a:tabLst>
                <a:tab pos="995363" algn="l"/>
              </a:tabLst>
              <a:defRPr/>
            </a:pPr>
            <a:r>
              <a:rPr lang="de-DE" sz="1200" b="0" u="none" baseline="0" noProof="0" dirty="0" smtClean="0">
                <a:solidFill>
                  <a:schemeClr val="tx1"/>
                </a:solidFill>
                <a:latin typeface="Arial Narrow"/>
                <a:cs typeface="Arial Narrow"/>
              </a:rPr>
              <a:t>Mittel der punktuellen Schrankenbestimmung stößt an seine Grenzen. </a:t>
            </a:r>
          </a:p>
          <a:p>
            <a:pPr marL="298450" lvl="2" indent="-171450" defTabSz="889000">
              <a:lnSpc>
                <a:spcPct val="81000"/>
              </a:lnSpc>
              <a:buClr>
                <a:srgbClr val="CC3366"/>
              </a:buClr>
              <a:buSzPct val="100000"/>
              <a:buFont typeface="Arial"/>
              <a:buChar char="•"/>
              <a:tabLst>
                <a:tab pos="995363" algn="l"/>
              </a:tabLst>
            </a:pPr>
            <a:r>
              <a:rPr lang="de-DE" sz="1200" b="0" u="none" baseline="0" noProof="0" dirty="0" smtClean="0">
                <a:solidFill>
                  <a:schemeClr val="tx1"/>
                </a:solidFill>
                <a:latin typeface="Arial Narrow"/>
                <a:cs typeface="Arial Narrow"/>
              </a:rPr>
              <a:t>Wie sollte es sein? Straßenverkehrsordnung</a:t>
            </a:r>
          </a:p>
          <a:p>
            <a:pPr marL="298450" lvl="2" indent="-171450" defTabSz="889000">
              <a:lnSpc>
                <a:spcPct val="81000"/>
              </a:lnSpc>
              <a:buClr>
                <a:srgbClr val="CC3366"/>
              </a:buClr>
              <a:buSzPct val="100000"/>
              <a:buFont typeface="Arial"/>
              <a:buChar char="•"/>
              <a:tabLst>
                <a:tab pos="995363" algn="l"/>
              </a:tabLst>
            </a:pPr>
            <a:r>
              <a:rPr lang="de-DE" sz="1200" b="0" u="none" baseline="0" noProof="0" dirty="0" smtClean="0">
                <a:solidFill>
                  <a:schemeClr val="tx1"/>
                </a:solidFill>
                <a:latin typeface="Arial Narrow"/>
                <a:cs typeface="Arial Narrow"/>
              </a:rPr>
              <a:t>Alt.: </a:t>
            </a:r>
            <a:r>
              <a:rPr lang="de-DE" sz="1200" b="1" u="none" baseline="0" noProof="0" dirty="0" smtClean="0">
                <a:solidFill>
                  <a:schemeClr val="tx1"/>
                </a:solidFill>
                <a:latin typeface="Arial Narrow"/>
                <a:cs typeface="Arial Narrow"/>
              </a:rPr>
              <a:t>Bereichsausnahme für die private Nutzung?</a:t>
            </a:r>
          </a:p>
          <a:p>
            <a:pPr marL="298450" lvl="2" indent="-171450" defTabSz="889000">
              <a:lnSpc>
                <a:spcPct val="81000"/>
              </a:lnSpc>
              <a:buClr>
                <a:srgbClr val="CC3366"/>
              </a:buClr>
              <a:buSzPct val="100000"/>
              <a:buFont typeface="Arial"/>
              <a:buChar char="•"/>
              <a:tabLst>
                <a:tab pos="995363" algn="l"/>
              </a:tabLst>
            </a:pPr>
            <a:r>
              <a:rPr lang="de-DE" sz="1200" b="0" u="none" baseline="0" noProof="0" dirty="0" smtClean="0">
                <a:solidFill>
                  <a:schemeClr val="tx1"/>
                </a:solidFill>
                <a:latin typeface="Arial Narrow"/>
                <a:cs typeface="Arial Narrow"/>
              </a:rPr>
              <a:t>Vorschlag für konkrete Neuformulierung von § 53 Abs. 1: „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Zulässig sind einzelne Vervielfältigungen eines Werkes zum privaten Gebrauch. Der Berechtigte darf die Vervielfältigung auch von einem Dritten herstellen lassen</a:t>
            </a:r>
            <a:r>
              <a:rPr lang="de-DE" sz="14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</a:t>
            </a:r>
          </a:p>
          <a:p>
            <a:pPr marL="298450" lvl="2" indent="-171450" defTabSz="889000">
              <a:lnSpc>
                <a:spcPct val="81000"/>
              </a:lnSpc>
              <a:buClr>
                <a:srgbClr val="CC3366"/>
              </a:buClr>
              <a:buSzPct val="100000"/>
              <a:buFont typeface="Arial"/>
              <a:buChar char="•"/>
              <a:tabLst>
                <a:tab pos="995363" algn="l"/>
              </a:tabLst>
            </a:pPr>
            <a:r>
              <a:rPr lang="de-DE" sz="12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Alle weiteren Beschränkungen (kopieren von legalen Quellen, Drittherstellung nur analog/nicht-kommerziell) etc. sind nicht durchsetzbar und </a:t>
            </a:r>
            <a:r>
              <a:rPr lang="de-DE" sz="1200" b="1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kontraproduktiv</a:t>
            </a:r>
            <a:r>
              <a:rPr lang="de-DE" sz="12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da sie nichts ändern, aber das Vergütungsaufkommen schmälern (EUGH – </a:t>
            </a:r>
            <a:r>
              <a:rPr lang="de-DE" sz="1200" b="0" i="0" u="none" strike="noStrike" kern="1200" baseline="0" noProof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Padawan</a:t>
            </a:r>
            <a:r>
              <a:rPr lang="de-DE" sz="12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Nur Vergütung für tatsächlich zugelassene Nutzung).</a:t>
            </a:r>
            <a:endParaRPr lang="de-DE" sz="1200" b="0" u="none" baseline="0" noProof="0" dirty="0" smtClean="0">
              <a:solidFill>
                <a:schemeClr val="tx1"/>
              </a:solidFill>
              <a:latin typeface="Arial Narrow"/>
              <a:cs typeface="Arial Narrow"/>
            </a:endParaRPr>
          </a:p>
          <a:p>
            <a:pPr marL="298450" lvl="2" indent="-171450" defTabSz="889000">
              <a:lnSpc>
                <a:spcPct val="81000"/>
              </a:lnSpc>
              <a:buClr>
                <a:srgbClr val="CC3366"/>
              </a:buClr>
              <a:buSzPct val="100000"/>
              <a:buFont typeface="Arial"/>
              <a:buChar char="•"/>
              <a:tabLst>
                <a:tab pos="995363" algn="l"/>
              </a:tabLst>
            </a:pPr>
            <a:endParaRPr lang="de-DE" sz="1200" b="0" u="none" baseline="0" noProof="0" dirty="0" smtClean="0">
              <a:solidFill>
                <a:schemeClr val="tx1"/>
              </a:solidFill>
              <a:latin typeface="Arial Narrow"/>
              <a:cs typeface="Arial Narrow"/>
            </a:endParaRPr>
          </a:p>
          <a:p>
            <a:pPr eaLnBrk="1" hangingPunct="1">
              <a:spcBef>
                <a:spcPct val="0"/>
              </a:spcBef>
            </a:pPr>
            <a:endParaRPr lang="en-GB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1ED38E-3691-1342-B584-61E211C5C8E6}" type="slidenum">
              <a:rPr lang="de-DE" sz="1200">
                <a:solidFill>
                  <a:srgbClr val="000000"/>
                </a:solidFill>
              </a:rPr>
              <a:pPr eaLnBrk="1" hangingPunct="1"/>
              <a:t>4</a:t>
            </a:fld>
            <a:endParaRPr lang="de-DE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8450" lvl="2" indent="-171450" defTabSz="889000">
              <a:lnSpc>
                <a:spcPct val="81000"/>
              </a:lnSpc>
              <a:buClr>
                <a:srgbClr val="CC3366"/>
              </a:buClr>
              <a:buSzPct val="100000"/>
              <a:buFont typeface="Arial"/>
              <a:buChar char="•"/>
              <a:tabLst>
                <a:tab pos="995363" algn="l"/>
              </a:tabLst>
            </a:pPr>
            <a:r>
              <a:rPr lang="de-DE" sz="1200" b="0" u="none" baseline="0" noProof="0" dirty="0" smtClean="0">
                <a:solidFill>
                  <a:schemeClr val="tx1"/>
                </a:solidFill>
                <a:latin typeface="Arial Narrow"/>
                <a:cs typeface="Arial Narrow"/>
              </a:rPr>
              <a:t>Dass Urheberrecht verbraucherschutzrechtliche Aspekte enthält, wird vom Gesetzgeber nicht anerkannt (einseitiger Fokus auf Interessen der Rechteinhaber).</a:t>
            </a:r>
          </a:p>
          <a:p>
            <a:pPr marL="298450" lvl="2" indent="-171450" defTabSz="889000">
              <a:lnSpc>
                <a:spcPct val="81000"/>
              </a:lnSpc>
              <a:buClr>
                <a:srgbClr val="CC3366"/>
              </a:buClr>
              <a:buSzPct val="100000"/>
              <a:buFont typeface="Arial"/>
              <a:buChar char="•"/>
              <a:tabLst>
                <a:tab pos="995363" algn="l"/>
              </a:tabLst>
            </a:pPr>
            <a:r>
              <a:rPr lang="de-DE" sz="1200" b="0" u="none" baseline="0" noProof="0" dirty="0" smtClean="0">
                <a:solidFill>
                  <a:schemeClr val="tx1"/>
                </a:solidFill>
                <a:latin typeface="Arial Narrow"/>
                <a:cs typeface="Arial Narrow"/>
              </a:rPr>
              <a:t>Verbraucherschutzrelevante Schrankenbestimmungen nicht als solche anerkannt</a:t>
            </a:r>
          </a:p>
          <a:p>
            <a:pPr marL="298450" marR="0" lvl="2" indent="-171450" algn="l" defTabSz="889000" rtl="0" eaLnBrk="1" fontAlgn="auto" latinLnBrk="0" hangingPunct="1">
              <a:lnSpc>
                <a:spcPct val="81000"/>
              </a:lnSpc>
              <a:spcBef>
                <a:spcPts val="0"/>
              </a:spcBef>
              <a:spcAft>
                <a:spcPts val="0"/>
              </a:spcAft>
              <a:buClr>
                <a:srgbClr val="CC3366"/>
              </a:buClr>
              <a:buSzPct val="100000"/>
              <a:buFont typeface="Arial"/>
              <a:buChar char="•"/>
              <a:tabLst>
                <a:tab pos="995363" algn="l"/>
              </a:tabLst>
              <a:defRPr/>
            </a:pPr>
            <a:r>
              <a:rPr lang="de-DE" sz="1200" b="0" u="none" baseline="0" noProof="0" dirty="0" smtClean="0">
                <a:solidFill>
                  <a:schemeClr val="tx1"/>
                </a:solidFill>
                <a:latin typeface="Arial Narrow"/>
                <a:cs typeface="Arial Narrow"/>
              </a:rPr>
              <a:t>Bsp: </a:t>
            </a:r>
            <a:r>
              <a:rPr lang="de-DE" sz="1200" b="0" u="none" baseline="0" noProof="0" dirty="0" err="1" smtClean="0">
                <a:solidFill>
                  <a:schemeClr val="tx1"/>
                </a:solidFill>
                <a:latin typeface="Arial Narrow"/>
                <a:cs typeface="Arial Narrow"/>
              </a:rPr>
              <a:t>Privatkopieschranke</a:t>
            </a:r>
            <a:r>
              <a:rPr lang="de-DE" sz="1200" b="0" u="none" baseline="0" noProof="0" dirty="0" smtClean="0">
                <a:solidFill>
                  <a:schemeClr val="tx1"/>
                </a:solidFill>
                <a:latin typeface="Arial Narrow"/>
                <a:cs typeface="Arial Narrow"/>
              </a:rPr>
              <a:t> – dient nach Gesetzgeber nur Schutz der Rechteinhaber</a:t>
            </a:r>
          </a:p>
          <a:p>
            <a:pPr marL="298450" marR="0" lvl="2" indent="-171450" algn="l" defTabSz="889000" rtl="0" eaLnBrk="1" fontAlgn="auto" latinLnBrk="0" hangingPunct="1">
              <a:lnSpc>
                <a:spcPct val="81000"/>
              </a:lnSpc>
              <a:spcBef>
                <a:spcPts val="0"/>
              </a:spcBef>
              <a:spcAft>
                <a:spcPts val="0"/>
              </a:spcAft>
              <a:buClr>
                <a:srgbClr val="CC3366"/>
              </a:buClr>
              <a:buSzPct val="100000"/>
              <a:buFont typeface="Arial"/>
              <a:buChar char="•"/>
              <a:tabLst>
                <a:tab pos="995363" algn="l"/>
              </a:tabLst>
              <a:defRPr/>
            </a:pPr>
            <a:r>
              <a:rPr lang="de-DE" sz="1200" b="0" u="none" baseline="0" noProof="0" dirty="0" smtClean="0">
                <a:solidFill>
                  <a:schemeClr val="tx1"/>
                </a:solidFill>
                <a:latin typeface="Arial Narrow"/>
                <a:cs typeface="Arial Narrow"/>
              </a:rPr>
              <a:t>Bsp: Schutz technischer Maßnahmen ./. </a:t>
            </a:r>
            <a:r>
              <a:rPr lang="de-DE" sz="1200" b="0" u="none" baseline="0" noProof="0" dirty="0" err="1" smtClean="0">
                <a:solidFill>
                  <a:schemeClr val="tx1"/>
                </a:solidFill>
                <a:latin typeface="Arial Narrow"/>
                <a:cs typeface="Arial Narrow"/>
              </a:rPr>
              <a:t>Privatkopieschranke</a:t>
            </a:r>
            <a:endParaRPr lang="de-DE" sz="1200" b="0" u="none" baseline="0" noProof="0" dirty="0" smtClean="0">
              <a:solidFill>
                <a:schemeClr val="tx1"/>
              </a:solidFill>
              <a:latin typeface="Arial Narrow"/>
              <a:cs typeface="Arial Narrow"/>
            </a:endParaRPr>
          </a:p>
          <a:p>
            <a:pPr marL="298450" marR="0" lvl="2" indent="-171450" algn="l" defTabSz="889000" rtl="0" eaLnBrk="1" fontAlgn="auto" latinLnBrk="0" hangingPunct="1">
              <a:lnSpc>
                <a:spcPct val="81000"/>
              </a:lnSpc>
              <a:spcBef>
                <a:spcPts val="0"/>
              </a:spcBef>
              <a:spcAft>
                <a:spcPts val="0"/>
              </a:spcAft>
              <a:buClr>
                <a:srgbClr val="CC3366"/>
              </a:buClr>
              <a:buSzPct val="100000"/>
              <a:buFont typeface="Arial"/>
              <a:buChar char="•"/>
              <a:tabLst>
                <a:tab pos="995363" algn="l"/>
              </a:tabLst>
              <a:defRPr/>
            </a:pPr>
            <a:r>
              <a:rPr lang="de-DE" sz="1200" b="0" u="none" baseline="0" noProof="0" dirty="0" smtClean="0">
                <a:solidFill>
                  <a:schemeClr val="tx1"/>
                </a:solidFill>
                <a:latin typeface="Arial Narrow"/>
                <a:cs typeface="Arial Narrow"/>
              </a:rPr>
              <a:t>Problem: Erschwert Einführung/Fortentwicklung nutzerfreundlicher Regelungen. </a:t>
            </a:r>
          </a:p>
          <a:p>
            <a:pPr marL="298450" marR="0" lvl="2" indent="-171450" algn="l" defTabSz="889000" rtl="0" eaLnBrk="1" fontAlgn="auto" latinLnBrk="0" hangingPunct="1">
              <a:lnSpc>
                <a:spcPct val="81000"/>
              </a:lnSpc>
              <a:spcBef>
                <a:spcPts val="0"/>
              </a:spcBef>
              <a:spcAft>
                <a:spcPts val="0"/>
              </a:spcAft>
              <a:buClr>
                <a:srgbClr val="CC3366"/>
              </a:buClr>
              <a:buSzPct val="100000"/>
              <a:buFont typeface="Arial"/>
              <a:buChar char="•"/>
              <a:tabLst>
                <a:tab pos="995363" algn="l"/>
              </a:tabLst>
              <a:defRPr/>
            </a:pPr>
            <a:r>
              <a:rPr lang="de-DE" sz="1200" b="0" u="none" baseline="0" noProof="0" dirty="0" smtClean="0">
                <a:solidFill>
                  <a:schemeClr val="tx1"/>
                </a:solidFill>
                <a:latin typeface="Arial Narrow"/>
                <a:cs typeface="Arial Narrow"/>
              </a:rPr>
              <a:t>Interessenausgleich nicht gewährleistet</a:t>
            </a:r>
          </a:p>
          <a:p>
            <a:pPr marL="127000" lvl="2" indent="0" defTabSz="889000">
              <a:lnSpc>
                <a:spcPct val="81000"/>
              </a:lnSpc>
              <a:buClr>
                <a:srgbClr val="CC3366"/>
              </a:buClr>
              <a:buSzPct val="100000"/>
              <a:buFont typeface="Arial"/>
              <a:buNone/>
              <a:tabLst>
                <a:tab pos="995363" algn="l"/>
              </a:tabLst>
            </a:pPr>
            <a:endParaRPr lang="de-DE" sz="1200" b="0" u="none" baseline="0" noProof="0" dirty="0" smtClean="0">
              <a:solidFill>
                <a:schemeClr val="tx1"/>
              </a:solidFill>
              <a:latin typeface="Arial Narrow"/>
              <a:cs typeface="Arial Narrow"/>
            </a:endParaRPr>
          </a:p>
          <a:p>
            <a:pPr marL="298450" lvl="2" indent="-171450" defTabSz="889000">
              <a:lnSpc>
                <a:spcPct val="81000"/>
              </a:lnSpc>
              <a:buClr>
                <a:srgbClr val="CC3366"/>
              </a:buClr>
              <a:buSzPct val="100000"/>
              <a:buFont typeface="Arial"/>
              <a:buChar char="•"/>
              <a:tabLst>
                <a:tab pos="995363" algn="l"/>
              </a:tabLst>
            </a:pPr>
            <a:endParaRPr lang="de-DE" sz="1200" b="0" u="none" baseline="0" noProof="0" dirty="0" smtClean="0">
              <a:solidFill>
                <a:schemeClr val="tx1"/>
              </a:solidFill>
              <a:latin typeface="Arial Narrow"/>
              <a:cs typeface="Arial Narrow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7881-DF0F-E54B-A106-2292B94904AB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60803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8450" lvl="2" indent="-171450" defTabSz="889000">
              <a:lnSpc>
                <a:spcPct val="81000"/>
              </a:lnSpc>
              <a:buClr>
                <a:srgbClr val="CC3366"/>
              </a:buClr>
              <a:buSzPct val="100000"/>
              <a:buFont typeface="Arial"/>
              <a:buChar char="•"/>
              <a:tabLst>
                <a:tab pos="995363" algn="l"/>
              </a:tabLst>
            </a:pPr>
            <a:r>
              <a:rPr lang="de-DE" sz="1200" b="0" u="none" baseline="0" noProof="0" dirty="0" smtClean="0">
                <a:solidFill>
                  <a:schemeClr val="tx1"/>
                </a:solidFill>
                <a:latin typeface="Arial Narrow"/>
                <a:cs typeface="Arial Narrow"/>
              </a:rPr>
              <a:t>Verträge regeln Nutzung digitaler Dienste und Produkte</a:t>
            </a:r>
          </a:p>
          <a:p>
            <a:pPr marL="298450" marR="0" lvl="2" indent="-171450" algn="l" defTabSz="889000" rtl="0" eaLnBrk="1" fontAlgn="auto" latinLnBrk="0" hangingPunct="1">
              <a:lnSpc>
                <a:spcPct val="81000"/>
              </a:lnSpc>
              <a:spcBef>
                <a:spcPts val="0"/>
              </a:spcBef>
              <a:spcAft>
                <a:spcPts val="0"/>
              </a:spcAft>
              <a:buClr>
                <a:srgbClr val="CC3366"/>
              </a:buClr>
              <a:buSzPct val="100000"/>
              <a:buFont typeface="Arial"/>
              <a:buChar char="•"/>
              <a:tabLst>
                <a:tab pos="995363" algn="l"/>
              </a:tabLst>
              <a:defRPr/>
            </a:pPr>
            <a:r>
              <a:rPr lang="de-DE" sz="1200" b="0" u="none" baseline="0" noProof="0" dirty="0" smtClean="0">
                <a:solidFill>
                  <a:schemeClr val="tx1"/>
                </a:solidFill>
                <a:latin typeface="Arial Narrow"/>
                <a:cs typeface="Arial Narrow"/>
              </a:rPr>
              <a:t>Anbieter machen die Regeln</a:t>
            </a:r>
          </a:p>
          <a:p>
            <a:pPr marL="298450" marR="0" lvl="2" indent="-171450" algn="l" defTabSz="889000" rtl="0" eaLnBrk="1" fontAlgn="auto" latinLnBrk="0" hangingPunct="1">
              <a:lnSpc>
                <a:spcPct val="81000"/>
              </a:lnSpc>
              <a:spcBef>
                <a:spcPts val="0"/>
              </a:spcBef>
              <a:spcAft>
                <a:spcPts val="0"/>
              </a:spcAft>
              <a:buClr>
                <a:srgbClr val="CC3366"/>
              </a:buClr>
              <a:buSzPct val="100000"/>
              <a:buFont typeface="Arial"/>
              <a:buChar char="•"/>
              <a:tabLst>
                <a:tab pos="995363" algn="l"/>
              </a:tabLst>
              <a:defRPr/>
            </a:pPr>
            <a:r>
              <a:rPr lang="de-DE" sz="1200" b="0" u="none" baseline="0" noProof="0" dirty="0" smtClean="0">
                <a:solidFill>
                  <a:schemeClr val="tx1"/>
                </a:solidFill>
                <a:latin typeface="Arial Narrow"/>
                <a:cs typeface="Arial Narrow"/>
              </a:rPr>
              <a:t>Nutzungsfreiheiten müssen vertragsfest sein, sonst wertlos, da durch allgegenwärtige Verträge beliebig abdingbar</a:t>
            </a:r>
          </a:p>
          <a:p>
            <a:pPr marL="298450" lvl="2" indent="-171450" defTabSz="889000">
              <a:lnSpc>
                <a:spcPct val="81000"/>
              </a:lnSpc>
              <a:buClr>
                <a:srgbClr val="CC3366"/>
              </a:buClr>
              <a:buSzPct val="100000"/>
              <a:buFont typeface="Arial"/>
              <a:buChar char="•"/>
              <a:tabLst>
                <a:tab pos="995363" algn="l"/>
              </a:tabLst>
            </a:pPr>
            <a:endParaRPr lang="de-DE" sz="1200" b="0" u="none" baseline="0" noProof="0" dirty="0" smtClean="0">
              <a:solidFill>
                <a:schemeClr val="tx1"/>
              </a:solidFill>
              <a:latin typeface="Arial Narrow"/>
              <a:cs typeface="Arial Narrow"/>
            </a:endParaRPr>
          </a:p>
          <a:p>
            <a:pPr marL="298450" lvl="2" indent="-171450" defTabSz="889000">
              <a:lnSpc>
                <a:spcPct val="81000"/>
              </a:lnSpc>
              <a:buClr>
                <a:srgbClr val="CC3366"/>
              </a:buClr>
              <a:buSzPct val="100000"/>
              <a:buFont typeface="Arial"/>
              <a:buChar char="•"/>
              <a:tabLst>
                <a:tab pos="995363" algn="l"/>
              </a:tabLst>
            </a:pPr>
            <a:endParaRPr lang="de-DE" sz="1200" b="0" u="none" baseline="0" noProof="0" dirty="0" smtClean="0">
              <a:solidFill>
                <a:schemeClr val="tx1"/>
              </a:solidFill>
              <a:latin typeface="Arial Narrow"/>
              <a:cs typeface="Arial Narrow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7881-DF0F-E54B-A106-2292B94904AB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60803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8450" lvl="2" indent="-171450" defTabSz="889000">
              <a:lnSpc>
                <a:spcPct val="81000"/>
              </a:lnSpc>
              <a:buClr>
                <a:srgbClr val="CC3366"/>
              </a:buClr>
              <a:buSzPct val="100000"/>
              <a:buFont typeface="Arial"/>
              <a:buChar char="•"/>
              <a:tabLst>
                <a:tab pos="995363" algn="l"/>
              </a:tabLst>
            </a:pPr>
            <a:r>
              <a:rPr lang="de-DE" sz="1200" b="0" u="none" baseline="0" noProof="0" dirty="0" smtClean="0">
                <a:solidFill>
                  <a:schemeClr val="tx1"/>
                </a:solidFill>
                <a:latin typeface="Arial Narrow"/>
                <a:cs typeface="Arial Narrow"/>
              </a:rPr>
              <a:t>Massenhaft verstoßen Verbraucher gegen Urheberrecht – Gründe: Komplexität, mangelnde Akzeptanz, unfaire Regelungen</a:t>
            </a:r>
          </a:p>
          <a:p>
            <a:pPr marL="298450" marR="0" lvl="2" indent="-171450" algn="l" defTabSz="889000" rtl="0" eaLnBrk="1" fontAlgn="auto" latinLnBrk="0" hangingPunct="1">
              <a:lnSpc>
                <a:spcPct val="81000"/>
              </a:lnSpc>
              <a:spcBef>
                <a:spcPts val="0"/>
              </a:spcBef>
              <a:spcAft>
                <a:spcPts val="0"/>
              </a:spcAft>
              <a:buClr>
                <a:srgbClr val="CC3366"/>
              </a:buClr>
              <a:buSzPct val="100000"/>
              <a:buFont typeface="Arial"/>
              <a:buChar char="•"/>
              <a:tabLst>
                <a:tab pos="995363" algn="l"/>
              </a:tabLst>
              <a:defRPr/>
            </a:pPr>
            <a:r>
              <a:rPr lang="de-DE" sz="1200" b="0" u="none" baseline="0" noProof="0" dirty="0" smtClean="0">
                <a:solidFill>
                  <a:schemeClr val="tx1"/>
                </a:solidFill>
                <a:latin typeface="Arial Narrow"/>
                <a:cs typeface="Arial Narrow"/>
              </a:rPr>
              <a:t>Ökonomische Bedrohung der Bevölkerung</a:t>
            </a:r>
          </a:p>
          <a:p>
            <a:pPr marL="298450" lvl="2" indent="-171450" defTabSz="889000">
              <a:lnSpc>
                <a:spcPct val="81000"/>
              </a:lnSpc>
              <a:buClr>
                <a:srgbClr val="CC3366"/>
              </a:buClr>
              <a:buSzPct val="100000"/>
              <a:buFont typeface="Arial"/>
              <a:buChar char="•"/>
              <a:tabLst>
                <a:tab pos="995363" algn="l"/>
              </a:tabLst>
            </a:pPr>
            <a:r>
              <a:rPr lang="de-DE" sz="1200" b="0" u="none" baseline="0" noProof="0" dirty="0" smtClean="0">
                <a:solidFill>
                  <a:schemeClr val="tx1"/>
                </a:solidFill>
                <a:latin typeface="Arial Narrow"/>
                <a:cs typeface="Arial Narrow"/>
              </a:rPr>
              <a:t>Abmahndeckelung (97a Abs. 2 UrhG) offenbar keine Lösung. Gerichte wenden nicht an, zu viele unbestimmte Rechtsbegriffe, Problem: Rechteinhaber trägt Kosten teils selbst.</a:t>
            </a:r>
          </a:p>
          <a:p>
            <a:pPr marL="298450" lvl="2" indent="-171450" defTabSz="889000">
              <a:lnSpc>
                <a:spcPct val="81000"/>
              </a:lnSpc>
              <a:buClr>
                <a:srgbClr val="CC3366"/>
              </a:buClr>
              <a:buSzPct val="100000"/>
              <a:buFont typeface="Arial"/>
              <a:buChar char="•"/>
              <a:tabLst>
                <a:tab pos="995363" algn="l"/>
              </a:tabLst>
            </a:pPr>
            <a:r>
              <a:rPr lang="de-DE" sz="1200" b="0" u="none" baseline="0" noProof="0" dirty="0" smtClean="0">
                <a:solidFill>
                  <a:schemeClr val="tx1"/>
                </a:solidFill>
                <a:latin typeface="Arial Narrow"/>
                <a:cs typeface="Arial Narrow"/>
              </a:rPr>
              <a:t>Nachhaltige Lösung: Legalisierung massenhafter Nutzungshandlungen gegen Vergütungen</a:t>
            </a:r>
          </a:p>
          <a:p>
            <a:pPr marL="298450" lvl="2" indent="-171450" defTabSz="889000">
              <a:lnSpc>
                <a:spcPct val="81000"/>
              </a:lnSpc>
              <a:buClr>
                <a:srgbClr val="CC3366"/>
              </a:buClr>
              <a:buSzPct val="100000"/>
              <a:buFont typeface="Arial"/>
              <a:buChar char="•"/>
              <a:tabLst>
                <a:tab pos="995363" algn="l"/>
              </a:tabLst>
            </a:pPr>
            <a:r>
              <a:rPr lang="de-DE" sz="1200" b="0" u="none" baseline="0" noProof="0" dirty="0" smtClean="0">
                <a:solidFill>
                  <a:schemeClr val="tx1"/>
                </a:solidFill>
                <a:latin typeface="Arial Narrow"/>
                <a:cs typeface="Arial Narrow"/>
              </a:rPr>
              <a:t>Kurzfristige Lösung: Deckelung der Gegenstandswerte bei Abmahnungen wegen Urheberrechtsverletzungen durch Privatnutzer.</a:t>
            </a:r>
          </a:p>
          <a:p>
            <a:pPr marL="298450" lvl="2" indent="-171450" defTabSz="889000">
              <a:lnSpc>
                <a:spcPct val="81000"/>
              </a:lnSpc>
              <a:buClr>
                <a:srgbClr val="CC3366"/>
              </a:buClr>
              <a:buSzPct val="100000"/>
              <a:buFont typeface="Arial"/>
              <a:buChar char="•"/>
              <a:tabLst>
                <a:tab pos="995363" algn="l"/>
              </a:tabLst>
            </a:pPr>
            <a:endParaRPr lang="de-DE" sz="1200" b="0" u="none" baseline="0" noProof="0" dirty="0" smtClean="0">
              <a:solidFill>
                <a:schemeClr val="tx1"/>
              </a:solidFill>
              <a:latin typeface="Arial Narrow"/>
              <a:cs typeface="Arial Narrow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27881-DF0F-E54B-A106-2292B94904AB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60803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4726" y="3030539"/>
            <a:ext cx="11055351" cy="2090737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51039" y="5527676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54861276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50875" y="2276476"/>
            <a:ext cx="11703051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501073102"/>
      </p:ext>
    </p:extLst>
  </p:cSld>
  <p:clrMapOvr>
    <a:masterClrMapping/>
  </p:clrMapOvr>
  <p:transition>
    <p:dissolve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4726" y="3030539"/>
            <a:ext cx="11055351" cy="2090737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51039" y="5527676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19172227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5" y="390526"/>
            <a:ext cx="11703051" cy="1625600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50875" y="2276476"/>
            <a:ext cx="11703051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25125260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7112" y="6267450"/>
            <a:ext cx="11053763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27112" y="4133850"/>
            <a:ext cx="11053763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2774988773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5" y="390526"/>
            <a:ext cx="11703051" cy="1625600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50876" y="2276476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78600" y="2276476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615991760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5" y="390526"/>
            <a:ext cx="11703051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50876" y="2182814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0876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605589" y="2182814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605589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512935584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5" y="390526"/>
            <a:ext cx="11703051" cy="1625600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538885811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989600473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7" y="388939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84763" y="388939"/>
            <a:ext cx="7269163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50877" y="2041526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1044250699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49525" y="6827839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49525" y="871539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798254115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5" y="390526"/>
            <a:ext cx="11703051" cy="1625600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50875" y="2276476"/>
            <a:ext cx="11703051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34836399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428163" y="584201"/>
            <a:ext cx="2925763" cy="81280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50875" y="584201"/>
            <a:ext cx="8624888" cy="8128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11867594"/>
      </p:ext>
    </p:extLst>
  </p:cSld>
  <p:clrMapOvr>
    <a:masterClrMapping/>
  </p:clrMapOvr>
  <p:transition>
    <p:dissolve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428163" y="390526"/>
            <a:ext cx="2925763" cy="832167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50875" y="390526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547572552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4726" y="3030539"/>
            <a:ext cx="11055351" cy="2090737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51039" y="5527676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23558430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886231173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7112" y="6267450"/>
            <a:ext cx="11053763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27112" y="4133850"/>
            <a:ext cx="11053763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3955613903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70001" y="2768600"/>
            <a:ext cx="2444751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1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56334398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5" y="390526"/>
            <a:ext cx="11703051" cy="16256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50876" y="2182814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0876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605589" y="2182814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605589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571141024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80594012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5558864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7" y="388939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84763" y="388939"/>
            <a:ext cx="7269163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50877" y="2041526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2710251819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49525" y="6827839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49525" y="871539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279392595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4726" y="3030539"/>
            <a:ext cx="11055351" cy="2090737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51039" y="5527676"/>
            <a:ext cx="9102725" cy="24923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59DD7-6FE9-5F4E-906E-E9B2C62599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60763073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87238849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39467417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4726" y="3030539"/>
            <a:ext cx="11055351" cy="2090737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51039" y="5527676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44626882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60465064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7112" y="6267450"/>
            <a:ext cx="11053763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27112" y="4133850"/>
            <a:ext cx="11053763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2428003346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05543521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5" y="390526"/>
            <a:ext cx="11703051" cy="16256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50876" y="2182814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0876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605589" y="2182814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605589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28007020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70918521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69135058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7" y="388939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84763" y="388939"/>
            <a:ext cx="7269163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50877" y="2041526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92454130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59DD7-6FE9-5F4E-906E-E9B2C62599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18143333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49525" y="6827839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49525" y="871539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109343503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43026757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98597060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4726" y="3030539"/>
            <a:ext cx="11055351" cy="2090737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51039" y="5527676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287661492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75209138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7112" y="6267450"/>
            <a:ext cx="11053763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27112" y="4133850"/>
            <a:ext cx="11053763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999869818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98298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749998838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5" y="390526"/>
            <a:ext cx="11703051" cy="16256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50876" y="2182814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0876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605589" y="2182814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605589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40610370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212258432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7563973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7112" y="6267450"/>
            <a:ext cx="11053763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27112" y="4133850"/>
            <a:ext cx="11053763" cy="21336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59DD7-6FE9-5F4E-906E-E9B2C62599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85691157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7" y="388939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84763" y="388939"/>
            <a:ext cx="7269163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50877" y="2041526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537046135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49525" y="6827839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49525" y="871539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2599588963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534196387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388039196"/>
      </p:ext>
    </p:extLst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4726" y="3030539"/>
            <a:ext cx="11055351" cy="2090737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51039" y="5527676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909105116"/>
      </p:ext>
    </p:extLst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948692430"/>
      </p:ext>
    </p:extLst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7112" y="6267450"/>
            <a:ext cx="11053763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27112" y="4133850"/>
            <a:ext cx="11053763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659278438"/>
      </p:ext>
    </p:extLst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70001" y="2768600"/>
            <a:ext cx="2444751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1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946823195"/>
      </p:ext>
    </p:extLst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5" y="390526"/>
            <a:ext cx="11703051" cy="16256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50876" y="2182814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0876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605589" y="2182814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605589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79043427"/>
      </p:ext>
    </p:extLst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9585902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50876" y="2276476"/>
            <a:ext cx="5775325" cy="6435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78600" y="2276476"/>
            <a:ext cx="5775325" cy="6435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59DD7-6FE9-5F4E-906E-E9B2C62599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95253130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99432387"/>
      </p:ext>
    </p:extLst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7" y="388939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84763" y="388939"/>
            <a:ext cx="7269163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50877" y="2041526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216925984"/>
      </p:ext>
    </p:extLst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49525" y="6827839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49525" y="871539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1220877603"/>
      </p:ext>
    </p:extLst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23147505"/>
      </p:ext>
    </p:extLst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6264605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50876" y="2182814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0876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605589" y="2182814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605589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59DD7-6FE9-5F4E-906E-E9B2C62599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429324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59DD7-6FE9-5F4E-906E-E9B2C62599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118438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59DD7-6FE9-5F4E-906E-E9B2C62599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0682906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7" y="388939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84763" y="388939"/>
            <a:ext cx="7269163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50877" y="2041526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59DD7-6FE9-5F4E-906E-E9B2C62599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938359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50875" y="2276476"/>
            <a:ext cx="11703051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GB" noProof="0" dirty="0" err="1" smtClean="0"/>
              <a:t>Mastertextformat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1294023557"/>
      </p:ext>
    </p:extLst>
  </p:cSld>
  <p:clrMapOvr>
    <a:masterClrMapping/>
  </p:clrMapOvr>
  <p:transition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49525" y="6827839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49525" y="871539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59DD7-6FE9-5F4E-906E-E9B2C62599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600411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59DD7-6FE9-5F4E-906E-E9B2C62599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105014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428163" y="390526"/>
            <a:ext cx="2925763" cy="832167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50875" y="390526"/>
            <a:ext cx="8624888" cy="832167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59DD7-6FE9-5F4E-906E-E9B2C62599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44633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4726" y="3030539"/>
            <a:ext cx="11055351" cy="2090737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51039" y="5527676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95483895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5" y="390526"/>
            <a:ext cx="11703051" cy="1625600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522290506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7112" y="6267450"/>
            <a:ext cx="11053763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27112" y="4133850"/>
            <a:ext cx="11053763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3853058528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5" y="390526"/>
            <a:ext cx="11703051" cy="1625600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70000" y="1270001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78600" y="1270001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569575277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5" y="390526"/>
            <a:ext cx="11703051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50876" y="2182814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0876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605589" y="2182814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605589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249979522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5" y="390526"/>
            <a:ext cx="11703051" cy="1625600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49575402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95393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7112" y="6267450"/>
            <a:ext cx="11053763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27112" y="4133850"/>
            <a:ext cx="11053763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827978704"/>
      </p:ext>
    </p:extLst>
  </p:cSld>
  <p:clrMapOvr>
    <a:masterClrMapping/>
  </p:clrMapOvr>
  <p:transition>
    <p:dissolv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7" y="388939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84763" y="388939"/>
            <a:ext cx="7269163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50877" y="2041526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306829766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49525" y="6827839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49525" y="871539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2565856096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5" y="390526"/>
            <a:ext cx="11703051" cy="1625600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15681933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428163" y="390526"/>
            <a:ext cx="2925763" cy="809307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50875" y="390526"/>
            <a:ext cx="8624888" cy="809307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479808962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4726" y="3030539"/>
            <a:ext cx="11055351" cy="2090737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51039" y="5527676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39194876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50875" y="2276476"/>
            <a:ext cx="11703051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14678812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7112" y="6267450"/>
            <a:ext cx="11053763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27112" y="4133850"/>
            <a:ext cx="11053763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944735890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50876" y="2276476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78600" y="2276476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91609028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5" y="390526"/>
            <a:ext cx="11703051" cy="16256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50876" y="2182814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0876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605589" y="2182814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605589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51292431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7019491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50876" y="2276476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78600" y="2276476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32722304"/>
      </p:ext>
    </p:extLst>
  </p:cSld>
  <p:clrMapOvr>
    <a:masterClrMapping/>
  </p:clrMapOvr>
  <p:transition>
    <p:dissolv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96603422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7" y="388939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84763" y="388939"/>
            <a:ext cx="7269163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50877" y="2041526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4144065053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49525" y="6827839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49525" y="871539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2483399778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50875" y="2276476"/>
            <a:ext cx="11703051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37191755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428163" y="2276476"/>
            <a:ext cx="2925763" cy="64357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50875" y="2276476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75622528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4726" y="3030539"/>
            <a:ext cx="11055351" cy="2090737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51039" y="5527676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07384341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50875" y="2276476"/>
            <a:ext cx="11703051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104440328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7112" y="6267450"/>
            <a:ext cx="11053763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27112" y="4133850"/>
            <a:ext cx="11053763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3767295601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50876" y="2276476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78600" y="2276476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67718486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5" y="390526"/>
            <a:ext cx="11703051" cy="16256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50876" y="2182814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0876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605589" y="2182814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605589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09844206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5" y="390526"/>
            <a:ext cx="11703051" cy="16256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50876" y="2182814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0876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605589" y="2182814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605589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84302809"/>
      </p:ext>
    </p:extLst>
  </p:cSld>
  <p:clrMapOvr>
    <a:masterClrMapping/>
  </p:clrMapOvr>
  <p:transition>
    <p:dissolv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306539560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15953440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7" y="388939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84763" y="388939"/>
            <a:ext cx="7269163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50877" y="2041526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3230452298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49525" y="6827839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49525" y="871539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3707676142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50875" y="2276476"/>
            <a:ext cx="11703051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62223415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428163" y="2276476"/>
            <a:ext cx="2925763" cy="67913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50875" y="2276476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79119775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4726" y="3030539"/>
            <a:ext cx="11055351" cy="2090737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51039" y="5527676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40624597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50875" y="2276476"/>
            <a:ext cx="11703051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515440759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7112" y="6267450"/>
            <a:ext cx="11053763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27112" y="4133850"/>
            <a:ext cx="11053763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3322713439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50876" y="2276476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78600" y="2276476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3289605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410647885"/>
      </p:ext>
    </p:extLst>
  </p:cSld>
  <p:clrMapOvr>
    <a:masterClrMapping/>
  </p:clrMapOvr>
  <p:transition>
    <p:dissolv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5" y="390526"/>
            <a:ext cx="11703051" cy="16256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50876" y="2182814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0876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605589" y="2182814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605589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53788103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6669900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41821654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7" y="388939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84763" y="388939"/>
            <a:ext cx="7269163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50877" y="2041526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2588959808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49525" y="6827839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49525" y="871539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3670164625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50875" y="2276476"/>
            <a:ext cx="11703051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55218602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428163" y="2276476"/>
            <a:ext cx="2925763" cy="67913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50875" y="2276476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252921030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4726" y="3030539"/>
            <a:ext cx="11055351" cy="2090737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51039" y="5527676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82658458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82345417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7112" y="6267450"/>
            <a:ext cx="11053763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27112" y="4133850"/>
            <a:ext cx="11053763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374806753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34358363"/>
      </p:ext>
    </p:extLst>
  </p:cSld>
  <p:clrMapOvr>
    <a:masterClrMapping/>
  </p:clrMapOvr>
  <p:transition>
    <p:dissolv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35001" y="4787901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44901" y="4787901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111723121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5" y="390526"/>
            <a:ext cx="11703051" cy="16256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50876" y="2182814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0876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605589" y="2182814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605589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520884181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97267039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77148058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7" y="388939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84763" y="388939"/>
            <a:ext cx="7269163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50877" y="2041526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198203774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49525" y="6827839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49525" y="871539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3242231559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984878394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035549" y="1409700"/>
            <a:ext cx="1466851" cy="668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35001" y="1409700"/>
            <a:ext cx="4248151" cy="668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35687956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4726" y="3030539"/>
            <a:ext cx="11055351" cy="2090737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51039" y="5527676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376274228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63257629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7" y="388939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84763" y="388939"/>
            <a:ext cx="7269163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50877" y="2041526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2343038348"/>
      </p:ext>
    </p:extLst>
  </p:cSld>
  <p:clrMapOvr>
    <a:masterClrMapping/>
  </p:clrMapOvr>
  <p:transition>
    <p:dissolv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7112" y="6267450"/>
            <a:ext cx="11053763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27112" y="4133850"/>
            <a:ext cx="11053763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3878242889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35001" y="4787901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44901" y="4787901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23139656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5" y="390526"/>
            <a:ext cx="11703051" cy="16256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50876" y="2182814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0876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605589" y="2182814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605589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74657041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89298458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9808478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7" y="388939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84763" y="388939"/>
            <a:ext cx="7269163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50877" y="2041526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2146513618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49525" y="6827839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49525" y="871539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2836513514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71988070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035549" y="1409700"/>
            <a:ext cx="1466851" cy="668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35001" y="1409700"/>
            <a:ext cx="4248151" cy="668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64171656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4726" y="3030539"/>
            <a:ext cx="11055351" cy="2090737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51039" y="5527676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443463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49525" y="6827839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49525" y="871539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825823302"/>
      </p:ext>
    </p:extLst>
  </p:cSld>
  <p:clrMapOvr>
    <a:masterClrMapping/>
  </p:clrMapOvr>
  <p:transition>
    <p:dissolve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50875" y="2276476"/>
            <a:ext cx="11703051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87646840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7112" y="6267450"/>
            <a:ext cx="11053763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27112" y="4133850"/>
            <a:ext cx="11053763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1103617629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50876" y="2276476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78600" y="2276476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27297820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5" y="390526"/>
            <a:ext cx="11703051" cy="16256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50876" y="2182814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0876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605589" y="2182814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605589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12848618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671984312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55288555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7" y="388939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84763" y="388939"/>
            <a:ext cx="7269163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50877" y="2041526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1514364743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49525" y="6827839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49525" y="871539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1930652757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50875" y="2276476"/>
            <a:ext cx="11703051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52165335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428163" y="254000"/>
            <a:ext cx="2925763" cy="8458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50875" y="254000"/>
            <a:ext cx="8624888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8328039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584200"/>
            <a:ext cx="10464800" cy="800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>
                <a:sym typeface="Avenir LT Std 55 Roman" charset="0"/>
              </a:rPr>
              <a:t>Click to edit Master title style</a:t>
            </a:r>
            <a:endParaRPr lang="de-DE" noProof="0">
              <a:sym typeface="Avenir LT Std 55 Roman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02800" y="8851900"/>
            <a:ext cx="2794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racked"/>
          <a:ea typeface="+mj-ea"/>
          <a:cs typeface="+mj-cs"/>
          <a:sym typeface="Avenir LT Std 55 Roman" charset="0"/>
        </a:defRPr>
      </a:lvl1pPr>
      <a:lvl2pPr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Avenir LT Std 55 Roman" charset="0"/>
          <a:ea typeface="ヒラギノ角ゴ ProN W3" charset="0"/>
          <a:cs typeface="ヒラギノ角ゴ ProN W3" charset="0"/>
          <a:sym typeface="Avenir LT Std 55 Roman" charset="0"/>
        </a:defRPr>
      </a:lvl2pPr>
      <a:lvl3pPr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Avenir LT Std 55 Roman" charset="0"/>
          <a:ea typeface="ヒラギノ角ゴ ProN W3" charset="0"/>
          <a:cs typeface="ヒラギノ角ゴ ProN W3" charset="0"/>
          <a:sym typeface="Avenir LT Std 55 Roman" charset="0"/>
        </a:defRPr>
      </a:lvl3pPr>
      <a:lvl4pPr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Avenir LT Std 55 Roman" charset="0"/>
          <a:ea typeface="ヒラギノ角ゴ ProN W3" charset="0"/>
          <a:cs typeface="ヒラギノ角ゴ ProN W3" charset="0"/>
          <a:sym typeface="Avenir LT Std 55 Roman" charset="0"/>
        </a:defRPr>
      </a:lvl4pPr>
      <a:lvl5pPr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Avenir LT Std 55 Roman" charset="0"/>
          <a:ea typeface="ヒラギノ角ゴ ProN W3" charset="0"/>
          <a:cs typeface="ヒラギノ角ゴ ProN W3" charset="0"/>
          <a:sym typeface="Avenir LT Std 55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Avenir LT Std 55 Roman" charset="0"/>
          <a:ea typeface="ヒラギノ角ゴ ProN W3" charset="0"/>
          <a:cs typeface="ヒラギノ角ゴ ProN W3" charset="0"/>
          <a:sym typeface="Avenir LT Std 55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Avenir LT Std 55 Roman" charset="0"/>
          <a:ea typeface="ヒラギノ角ゴ ProN W3" charset="0"/>
          <a:cs typeface="ヒラギノ角ゴ ProN W3" charset="0"/>
          <a:sym typeface="Avenir LT Std 55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Avenir LT Std 55 Roman" charset="0"/>
          <a:ea typeface="ヒラギノ角ゴ ProN W3" charset="0"/>
          <a:cs typeface="ヒラギノ角ゴ ProN W3" charset="0"/>
          <a:sym typeface="Avenir LT Std 55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Avenir LT Std 55 Roman" charset="0"/>
          <a:ea typeface="ヒラギノ角ゴ ProN W3" charset="0"/>
          <a:cs typeface="ヒラギノ角ゴ ProN W3" charset="0"/>
          <a:sym typeface="Avenir LT Std 55 Roman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/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1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/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Avenir LT Std 55 Roman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Avenir LT Std 55 Roman" charset="0"/>
              </a:rPr>
              <a:t>Click to edit Master text styles</a:t>
            </a:r>
          </a:p>
          <a:p>
            <a:pPr lvl="1"/>
            <a:r>
              <a:rPr lang="en-US" dirty="0">
                <a:sym typeface="Avenir LT Std 55 Roman" charset="0"/>
              </a:rPr>
              <a:t>Second level</a:t>
            </a:r>
          </a:p>
          <a:p>
            <a:pPr lvl="2"/>
            <a:r>
              <a:rPr lang="en-US" dirty="0">
                <a:sym typeface="Avenir LT Std 55 Roman" charset="0"/>
              </a:rPr>
              <a:t>Third level</a:t>
            </a:r>
          </a:p>
          <a:p>
            <a:pPr lvl="3"/>
            <a:r>
              <a:rPr lang="en-US" dirty="0">
                <a:sym typeface="Avenir LT Std 55 Roman" charset="0"/>
              </a:rPr>
              <a:t>Fourth level</a:t>
            </a:r>
          </a:p>
          <a:p>
            <a:pPr lvl="4"/>
            <a:r>
              <a:rPr lang="en-US" dirty="0">
                <a:sym typeface="Avenir LT Std 55 Roman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/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racked"/>
          <a:ea typeface="+mj-ea"/>
          <a:cs typeface="+mj-cs"/>
          <a:sym typeface="Avenir LT Std 55 Roman" charset="0"/>
        </a:defRPr>
      </a:lvl1pPr>
      <a:lvl2pPr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Avenir LT Std 55 Roman" charset="0"/>
          <a:ea typeface="ヒラギノ角ゴ ProN W3" charset="0"/>
          <a:cs typeface="ヒラギノ角ゴ ProN W3" charset="0"/>
          <a:sym typeface="Avenir LT Std 55 Roman" charset="0"/>
        </a:defRPr>
      </a:lvl2pPr>
      <a:lvl3pPr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Avenir LT Std 55 Roman" charset="0"/>
          <a:ea typeface="ヒラギノ角ゴ ProN W3" charset="0"/>
          <a:cs typeface="ヒラギノ角ゴ ProN W3" charset="0"/>
          <a:sym typeface="Avenir LT Std 55 Roman" charset="0"/>
        </a:defRPr>
      </a:lvl3pPr>
      <a:lvl4pPr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Avenir LT Std 55 Roman" charset="0"/>
          <a:ea typeface="ヒラギノ角ゴ ProN W3" charset="0"/>
          <a:cs typeface="ヒラギノ角ゴ ProN W3" charset="0"/>
          <a:sym typeface="Avenir LT Std 55 Roman" charset="0"/>
        </a:defRPr>
      </a:lvl4pPr>
      <a:lvl5pPr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Avenir LT Std 55 Roman" charset="0"/>
          <a:ea typeface="ヒラギノ角ゴ ProN W3" charset="0"/>
          <a:cs typeface="ヒラギノ角ゴ ProN W3" charset="0"/>
          <a:sym typeface="Avenir LT Std 55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Avenir LT Std 55 Roman" charset="0"/>
          <a:ea typeface="ヒラギノ角ゴ ProN W3" charset="0"/>
          <a:cs typeface="ヒラギノ角ゴ ProN W3" charset="0"/>
          <a:sym typeface="Avenir LT Std 55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Avenir LT Std 55 Roman" charset="0"/>
          <a:ea typeface="ヒラギノ角ゴ ProN W3" charset="0"/>
          <a:cs typeface="ヒラギノ角ゴ ProN W3" charset="0"/>
          <a:sym typeface="Avenir LT Std 55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Avenir LT Std 55 Roman" charset="0"/>
          <a:ea typeface="ヒラギノ角ゴ ProN W3" charset="0"/>
          <a:cs typeface="ヒラギノ角ゴ ProN W3" charset="0"/>
          <a:sym typeface="Avenir LT Std 55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Avenir LT Std 55 Roman" charset="0"/>
          <a:ea typeface="ヒラギノ角ゴ ProN W3" charset="0"/>
          <a:cs typeface="ヒラギノ角ゴ ProN W3" charset="0"/>
          <a:sym typeface="Avenir LT Std 55 Roman" charset="0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Avenir LT Std 55 Roman" charset="0"/>
        <a:buChar char="•"/>
        <a:defRPr sz="3600">
          <a:solidFill>
            <a:schemeClr val="tx1"/>
          </a:solidFill>
          <a:latin typeface="Cracked"/>
          <a:ea typeface="+mn-ea"/>
          <a:cs typeface="+mn-cs"/>
          <a:sym typeface="Avenir LT Std 55 Roman" charset="0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Avenir LT Std 55 Roman" charset="0"/>
        <a:buChar char="•"/>
        <a:defRPr sz="3600">
          <a:solidFill>
            <a:schemeClr val="tx1"/>
          </a:solidFill>
          <a:latin typeface="Cracked"/>
          <a:ea typeface="+mn-ea"/>
          <a:cs typeface="+mn-cs"/>
          <a:sym typeface="Avenir LT Std 55 Roman" charset="0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Avenir LT Std 55 Roman" charset="0"/>
        <a:buChar char="•"/>
        <a:defRPr sz="3600">
          <a:solidFill>
            <a:schemeClr val="tx1"/>
          </a:solidFill>
          <a:latin typeface="Cracked"/>
          <a:ea typeface="+mn-ea"/>
          <a:cs typeface="+mn-cs"/>
          <a:sym typeface="Avenir LT Std 55 Roman" charset="0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Avenir LT Std 55 Roman" charset="0"/>
        <a:buChar char="•"/>
        <a:defRPr sz="3600">
          <a:solidFill>
            <a:schemeClr val="tx1"/>
          </a:solidFill>
          <a:latin typeface="Cracked"/>
          <a:ea typeface="+mn-ea"/>
          <a:cs typeface="+mn-cs"/>
          <a:sym typeface="Avenir LT Std 55 Roman" charset="0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Avenir LT Std 55 Roman" charset="0"/>
        <a:buChar char="•"/>
        <a:defRPr sz="3600">
          <a:solidFill>
            <a:schemeClr val="tx1"/>
          </a:solidFill>
          <a:latin typeface="Cracked"/>
          <a:ea typeface="+mn-ea"/>
          <a:cs typeface="+mn-cs"/>
          <a:sym typeface="Avenir LT Std 55 Roman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Avenir LT Std 55 Roman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Avenir LT Std 55 Roman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Avenir LT Std 55 Roman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Avenir LT Std 55 Roman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Avenir LT Std 55 Roman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Avenir LT Std 55 Roman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Avenir LT Std 55 Roman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Avenir LT Std 55 Roman" charset="0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0" y="2768600"/>
            <a:ext cx="3962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/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1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/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50875" y="390526"/>
            <a:ext cx="11703051" cy="162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50875" y="2276476"/>
            <a:ext cx="11703051" cy="6435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50877" y="9040814"/>
            <a:ext cx="3033713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443414" y="9040814"/>
            <a:ext cx="4117975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20213" y="9040814"/>
            <a:ext cx="3033712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59DD7-6FE9-5F4E-906E-E9B2C62599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20294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70001"/>
            <a:ext cx="10464800" cy="721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734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/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/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1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1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ransition/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1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1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/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/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029792" y="1060376"/>
            <a:ext cx="10837333" cy="6096000"/>
          </a:xfrm>
          <a:noFill/>
          <a:ln>
            <a:miter lim="800000"/>
            <a:headEnd/>
            <a:tailEnd/>
          </a:ln>
        </p:spPr>
        <p:txBody>
          <a:bodyPr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pPr marL="650230" indent="-650230"/>
            <a:endParaRPr lang="de-DE" sz="7600" b="1" dirty="0" smtClean="0">
              <a:solidFill>
                <a:srgbClr val="FFFFFF"/>
              </a:solidFill>
              <a:latin typeface="Cracked"/>
              <a:cs typeface="Cracked"/>
            </a:endParaRPr>
          </a:p>
          <a:p>
            <a:pPr marL="650230" indent="-650230"/>
            <a:r>
              <a:rPr lang="de-DE" sz="7600" b="1" dirty="0" smtClean="0">
                <a:solidFill>
                  <a:srgbClr val="FFFFFF"/>
                </a:solidFill>
                <a:latin typeface="Cracked"/>
                <a:cs typeface="Cracked"/>
              </a:rPr>
              <a:t>Urheberrecht und Verbraucherschutz</a:t>
            </a:r>
          </a:p>
          <a:p>
            <a:pPr marL="650230" indent="-650230"/>
            <a:endParaRPr lang="de-DE" sz="7600" b="1" dirty="0" smtClean="0">
              <a:solidFill>
                <a:srgbClr val="FFFFFF"/>
              </a:solidFill>
              <a:latin typeface="Cracked"/>
              <a:cs typeface="Cracked"/>
            </a:endParaRPr>
          </a:p>
          <a:p>
            <a:pPr marL="650230" indent="-650230"/>
            <a:endParaRPr lang="de-DE" sz="7600" b="1" dirty="0">
              <a:solidFill>
                <a:srgbClr val="FFFFFF"/>
              </a:solidFill>
              <a:latin typeface="Cracked"/>
              <a:cs typeface="Cracked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389832" y="6802156"/>
            <a:ext cx="10464800" cy="1294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6800" rIns="0" bIns="46800" numCol="1" anchor="ctr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Cracked"/>
                <a:ea typeface="+mj-ea"/>
                <a:cs typeface="+mj-cs"/>
                <a:sym typeface="Avenir LT Std 55 Roman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venir LT Std 55 Roman" charset="0"/>
                <a:ea typeface="ヒラギノ角ゴ ProN W3" charset="0"/>
                <a:cs typeface="ヒラギノ角ゴ ProN W3" charset="0"/>
                <a:sym typeface="Avenir LT Std 55 Roman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venir LT Std 55 Roman" charset="0"/>
                <a:ea typeface="ヒラギノ角ゴ ProN W3" charset="0"/>
                <a:cs typeface="ヒラギノ角ゴ ProN W3" charset="0"/>
                <a:sym typeface="Avenir LT Std 55 Roman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venir LT Std 55 Roman" charset="0"/>
                <a:ea typeface="ヒラギノ角ゴ ProN W3" charset="0"/>
                <a:cs typeface="ヒラギノ角ゴ ProN W3" charset="0"/>
                <a:sym typeface="Avenir LT Std 55 Roman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venir LT Std 55 Roman" charset="0"/>
                <a:ea typeface="ヒラギノ角ゴ ProN W3" charset="0"/>
                <a:cs typeface="ヒラギノ角ゴ ProN W3" charset="0"/>
                <a:sym typeface="Avenir LT Std 55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venir LT Std 55 Roman" charset="0"/>
                <a:ea typeface="ヒラギノ角ゴ ProN W3" charset="0"/>
                <a:cs typeface="ヒラギノ角ゴ ProN W3" charset="0"/>
                <a:sym typeface="Avenir LT Std 55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venir LT Std 55 Roman" charset="0"/>
                <a:ea typeface="ヒラギノ角ゴ ProN W3" charset="0"/>
                <a:cs typeface="ヒラギノ角ゴ ProN W3" charset="0"/>
                <a:sym typeface="Avenir LT Std 55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venir LT Std 55 Roman" charset="0"/>
                <a:ea typeface="ヒラギノ角ゴ ProN W3" charset="0"/>
                <a:cs typeface="ヒラギノ角ゴ ProN W3" charset="0"/>
                <a:sym typeface="Avenir LT Std 55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venir LT Std 55 Roman" charset="0"/>
                <a:ea typeface="ヒラギノ角ゴ ProN W3" charset="0"/>
                <a:cs typeface="ヒラギノ角ゴ ProN W3" charset="0"/>
                <a:sym typeface="Avenir LT Std 55 Roman" charset="0"/>
              </a:defRPr>
            </a:lvl9pPr>
          </a:lstStyle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600" dirty="0" smtClean="0">
                <a:solidFill>
                  <a:srgbClr val="AEB62A"/>
                </a:solidFill>
                <a:cs typeface="Cracked"/>
              </a:rPr>
              <a:t/>
            </a:r>
            <a:br>
              <a:rPr lang="en-GB" sz="2600" dirty="0" smtClean="0">
                <a:solidFill>
                  <a:srgbClr val="AEB62A"/>
                </a:solidFill>
                <a:cs typeface="Cracked"/>
              </a:rPr>
            </a:br>
            <a:r>
              <a:rPr lang="en-GB" sz="2600" dirty="0" smtClean="0">
                <a:solidFill>
                  <a:srgbClr val="AEB62A"/>
                </a:solidFill>
                <a:cs typeface="Cracked"/>
              </a:rPr>
              <a:t/>
            </a:r>
            <a:br>
              <a:rPr lang="en-GB" sz="2600" dirty="0" smtClean="0">
                <a:solidFill>
                  <a:srgbClr val="AEB62A"/>
                </a:solidFill>
                <a:cs typeface="Cracked"/>
              </a:rPr>
            </a:br>
            <a:r>
              <a:rPr lang="en-GB" sz="2600" dirty="0" err="1" smtClean="0">
                <a:solidFill>
                  <a:srgbClr val="AEB62A"/>
                </a:solidFill>
                <a:cs typeface="Cracked"/>
              </a:rPr>
              <a:t>Dr.</a:t>
            </a:r>
            <a:r>
              <a:rPr lang="en-GB" sz="2600" dirty="0" smtClean="0">
                <a:solidFill>
                  <a:srgbClr val="AEB62A"/>
                </a:solidFill>
                <a:cs typeface="Cracked"/>
              </a:rPr>
              <a:t> Till Kreutzer, </a:t>
            </a:r>
            <a:r>
              <a:rPr lang="en-GB" sz="2600" dirty="0" err="1" smtClean="0">
                <a:solidFill>
                  <a:srgbClr val="AEB62A"/>
                </a:solidFill>
                <a:cs typeface="Cracked"/>
              </a:rPr>
              <a:t>iRights.info</a:t>
            </a:r>
            <a:endParaRPr lang="en-GB" sz="2600" dirty="0" smtClean="0">
              <a:solidFill>
                <a:srgbClr val="AEB62A"/>
              </a:solidFill>
              <a:cs typeface="Cracke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122524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173808" y="2212504"/>
            <a:ext cx="10837333" cy="3096344"/>
          </a:xfrm>
          <a:noFill/>
          <a:ln>
            <a:miter lim="800000"/>
            <a:headEnd/>
            <a:tailEnd/>
          </a:ln>
        </p:spPr>
        <p:txBody>
          <a:bodyPr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pPr marL="650230" indent="-650230"/>
            <a:r>
              <a:rPr lang="de-DE" sz="8500" b="1" dirty="0" smtClean="0">
                <a:solidFill>
                  <a:srgbClr val="FFFFFF"/>
                </a:solidFill>
                <a:latin typeface="Cracked"/>
                <a:cs typeface="Cracked"/>
              </a:rPr>
              <a:t>Urheberrecht und Verbraucherschutz – ein neues Konfliktfeld</a:t>
            </a:r>
          </a:p>
        </p:txBody>
      </p:sp>
    </p:spTree>
    <p:extLst>
      <p:ext uri="{BB962C8B-B14F-4D97-AF65-F5344CB8AC3E}">
        <p14:creationId xmlns:p14="http://schemas.microsoft.com/office/powerpoint/2010/main" xmlns="" val="366037629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173808" y="2644552"/>
            <a:ext cx="10837333" cy="3096344"/>
          </a:xfrm>
          <a:noFill/>
          <a:ln>
            <a:miter lim="800000"/>
            <a:headEnd/>
            <a:tailEnd/>
          </a:ln>
        </p:spPr>
        <p:txBody>
          <a:bodyPr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pPr marL="650230" indent="-650230"/>
            <a:r>
              <a:rPr lang="de-DE" sz="8500" b="1" dirty="0" smtClean="0">
                <a:solidFill>
                  <a:srgbClr val="FFFFFF"/>
                </a:solidFill>
                <a:latin typeface="Cracked"/>
                <a:cs typeface="Cracked"/>
              </a:rPr>
              <a:t>Problemfeld 1:</a:t>
            </a:r>
          </a:p>
          <a:p>
            <a:pPr marL="650230" indent="-650230"/>
            <a:r>
              <a:rPr lang="de-DE" sz="8500" b="1" dirty="0" smtClean="0">
                <a:solidFill>
                  <a:srgbClr val="FFFFFF"/>
                </a:solidFill>
                <a:latin typeface="Cracked"/>
                <a:cs typeface="Cracked"/>
              </a:rPr>
              <a:t>Komplexität</a:t>
            </a:r>
          </a:p>
        </p:txBody>
      </p:sp>
    </p:spTree>
    <p:extLst>
      <p:ext uri="{BB962C8B-B14F-4D97-AF65-F5344CB8AC3E}">
        <p14:creationId xmlns:p14="http://schemas.microsoft.com/office/powerpoint/2010/main" xmlns="" val="127845021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4" name="Bild 6" descr="§ 53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7785" y="1348408"/>
            <a:ext cx="13004800" cy="6829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69899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101800" y="1924472"/>
            <a:ext cx="10837333" cy="3096344"/>
          </a:xfrm>
          <a:noFill/>
          <a:ln>
            <a:miter lim="800000"/>
            <a:headEnd/>
            <a:tailEnd/>
          </a:ln>
        </p:spPr>
        <p:txBody>
          <a:bodyPr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pPr marL="650230" indent="-650230"/>
            <a:r>
              <a:rPr lang="de-DE" sz="8500" b="1" dirty="0" smtClean="0">
                <a:solidFill>
                  <a:srgbClr val="FFFFFF"/>
                </a:solidFill>
                <a:latin typeface="Cracked"/>
                <a:cs typeface="Cracked"/>
              </a:rPr>
              <a:t>Problemfeld 2:</a:t>
            </a:r>
          </a:p>
          <a:p>
            <a:pPr marL="650230" indent="-650230"/>
            <a:r>
              <a:rPr lang="de-DE" sz="8500" b="1" dirty="0" smtClean="0">
                <a:solidFill>
                  <a:srgbClr val="FFFFFF"/>
                </a:solidFill>
                <a:latin typeface="Cracked"/>
                <a:cs typeface="Cracked"/>
              </a:rPr>
              <a:t>Schrankenbestimmungen sind keine Verbraucherschutzregeln!</a:t>
            </a:r>
          </a:p>
        </p:txBody>
      </p:sp>
    </p:spTree>
    <p:extLst>
      <p:ext uri="{BB962C8B-B14F-4D97-AF65-F5344CB8AC3E}">
        <p14:creationId xmlns:p14="http://schemas.microsoft.com/office/powerpoint/2010/main" xmlns="" val="165562142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173808" y="2644552"/>
            <a:ext cx="10837333" cy="3096344"/>
          </a:xfrm>
          <a:noFill/>
          <a:ln>
            <a:miter lim="800000"/>
            <a:headEnd/>
            <a:tailEnd/>
          </a:ln>
        </p:spPr>
        <p:txBody>
          <a:bodyPr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pPr marL="650230" indent="-650230"/>
            <a:r>
              <a:rPr lang="de-DE" sz="8500" b="1" dirty="0" smtClean="0">
                <a:solidFill>
                  <a:srgbClr val="FFFFFF"/>
                </a:solidFill>
                <a:latin typeface="Cracked"/>
                <a:cs typeface="Cracked"/>
              </a:rPr>
              <a:t>Problemfeld 3:</a:t>
            </a:r>
          </a:p>
          <a:p>
            <a:pPr marL="650230" indent="-650230"/>
            <a:r>
              <a:rPr lang="de-DE" sz="8500" b="1" dirty="0" smtClean="0">
                <a:solidFill>
                  <a:srgbClr val="FFFFFF"/>
                </a:solidFill>
                <a:latin typeface="Cracked"/>
                <a:cs typeface="Cracked"/>
              </a:rPr>
              <a:t>Privatisierung des Interessenausgleichs</a:t>
            </a:r>
          </a:p>
        </p:txBody>
      </p:sp>
    </p:spTree>
    <p:extLst>
      <p:ext uri="{BB962C8B-B14F-4D97-AF65-F5344CB8AC3E}">
        <p14:creationId xmlns:p14="http://schemas.microsoft.com/office/powerpoint/2010/main" xmlns="" val="35297869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173808" y="2644552"/>
            <a:ext cx="10837333" cy="3096344"/>
          </a:xfrm>
          <a:noFill/>
          <a:ln>
            <a:miter lim="800000"/>
            <a:headEnd/>
            <a:tailEnd/>
          </a:ln>
        </p:spPr>
        <p:txBody>
          <a:bodyPr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pPr marL="650230" indent="-650230"/>
            <a:r>
              <a:rPr lang="de-DE" sz="8500" b="1" dirty="0" smtClean="0">
                <a:solidFill>
                  <a:srgbClr val="FFFFFF"/>
                </a:solidFill>
                <a:latin typeface="Cracked"/>
                <a:cs typeface="Cracked"/>
              </a:rPr>
              <a:t>Problemfeld 4:</a:t>
            </a:r>
          </a:p>
          <a:p>
            <a:pPr marL="650230" indent="-650230"/>
            <a:r>
              <a:rPr lang="de-DE" sz="8500" b="1" dirty="0" smtClean="0">
                <a:solidFill>
                  <a:srgbClr val="FFFFFF"/>
                </a:solidFill>
                <a:latin typeface="Cracked"/>
                <a:cs typeface="Cracked"/>
              </a:rPr>
              <a:t>Verbraucherabmahnungen</a:t>
            </a:r>
          </a:p>
        </p:txBody>
      </p:sp>
    </p:spTree>
    <p:extLst>
      <p:ext uri="{BB962C8B-B14F-4D97-AF65-F5344CB8AC3E}">
        <p14:creationId xmlns:p14="http://schemas.microsoft.com/office/powerpoint/2010/main" xmlns="" val="49804373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el &amp; Aufzählung">
  <a:themeElements>
    <a:clrScheme name="Benutzerdefiniert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Aufzählung">
      <a:majorFont>
        <a:latin typeface="Avenir LT Std 55 Roman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&amp; Aufzähl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Leer">
  <a:themeElements>
    <a:clrScheme name="Le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el &amp; Aufzählung - Links">
  <a:themeElements>
    <a:clrScheme name="Titel &amp; Aufzählung - Link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Aufzählung - Link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&amp; Aufzählung - Link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el &amp; Aufzählung - 2 Spalten">
  <a:themeElements>
    <a:clrScheme name="Titel &amp; Aufzählung - 2 Spalt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Aufzählung - 2 Spalten">
      <a:majorFont>
        <a:latin typeface="Avenir LT Std 55 Roman"/>
        <a:ea typeface="ヒラギノ角ゴ ProN W3"/>
        <a:cs typeface="ヒラギノ角ゴ ProN W3"/>
      </a:majorFont>
      <a:minorFont>
        <a:latin typeface="Avenir LT Std 55 Roman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&amp; Aufzählung - 2 Spalt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el &amp; Aufzählung - Rechts">
  <a:themeElements>
    <a:clrScheme name="Titel &amp; Aufzählung - Rech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Aufzählung - Rech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&amp; Aufzählung - Rech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el, Aufzählung &amp; Foto">
  <a:themeElements>
    <a:clrScheme name="Titel, Aufzählung &amp; F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, Aufzählung &amp; Fot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, Aufzählung &amp; F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6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Aufzählung">
  <a:themeElements>
    <a:clrScheme name="Aufzähl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ufzählung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Aufzähl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el - Mitte">
  <a:themeElements>
    <a:clrScheme name="Titel - Mit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- Mitt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- Mit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Foto - Horizontal">
  <a:themeElements>
    <a:clrScheme name="F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Horizont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F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Foto - Horizontal, Spiegelung">
  <a:themeElements>
    <a:clrScheme name="Foto - Horizontal, Spiegel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Horizontal, Spiegelung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Foto - Horizontal, Spiegel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Foto - Vertikal">
  <a:themeElements>
    <a:clrScheme name="Foto - Vertik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Vertik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Foto - Vertik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Foto - Vertikal, Spiegelung">
  <a:themeElements>
    <a:clrScheme name="Foto - Vertikal, Spiegel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Vertikal, Spiegelung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Foto - Vertikal, Spiegel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el - Oben">
  <a:themeElements>
    <a:clrScheme name="Titel - Ob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- Obe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- Ob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356</Words>
  <Characters>0</Characters>
  <Application>Microsoft Office PowerPoint</Application>
  <PresentationFormat>Benutzerdefiniert</PresentationFormat>
  <Lines>0</Lines>
  <Paragraphs>44</Paragraphs>
  <Slides>7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14</vt:i4>
      </vt:variant>
      <vt:variant>
        <vt:lpstr>Folientitel</vt:lpstr>
      </vt:variant>
      <vt:variant>
        <vt:i4>7</vt:i4>
      </vt:variant>
    </vt:vector>
  </HeadingPairs>
  <TitlesOfParts>
    <vt:vector size="21" baseType="lpstr">
      <vt:lpstr>Titel &amp; Aufzählung</vt:lpstr>
      <vt:lpstr>Benutzerdefiniertes Design</vt:lpstr>
      <vt:lpstr>Aufzählung</vt:lpstr>
      <vt:lpstr>Titel - Mitte</vt:lpstr>
      <vt:lpstr>Foto - Horizontal</vt:lpstr>
      <vt:lpstr>Foto - Horizontal, Spiegelung</vt:lpstr>
      <vt:lpstr>Foto - Vertikal</vt:lpstr>
      <vt:lpstr>Foto - Vertikal, Spiegelung</vt:lpstr>
      <vt:lpstr>Titel - Oben</vt:lpstr>
      <vt:lpstr>Leer</vt:lpstr>
      <vt:lpstr>Titel &amp; Aufzählung - Links</vt:lpstr>
      <vt:lpstr>Titel &amp; Aufzählung - 2 Spalten</vt:lpstr>
      <vt:lpstr>Titel &amp; Aufzählung - Rechts</vt:lpstr>
      <vt:lpstr>Titel, Aufzählung &amp; Foto</vt:lpstr>
      <vt:lpstr>Folie 1</vt:lpstr>
      <vt:lpstr>Folie 2</vt:lpstr>
      <vt:lpstr>Folie 3</vt:lpstr>
      <vt:lpstr>Folie 4</vt:lpstr>
      <vt:lpstr>Folie 5</vt:lpstr>
      <vt:lpstr>Folie 6</vt:lpstr>
      <vt:lpstr>Folie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Lasslop, Jana (MLR)</dc:creator>
  <cp:lastModifiedBy>Lasslop, Jana (MLR)</cp:lastModifiedBy>
  <cp:revision>535</cp:revision>
  <cp:lastPrinted>2011-10-13T09:27:42Z</cp:lastPrinted>
  <dcterms:created xsi:type="dcterms:W3CDTF">2011-05-18T08:22:00Z</dcterms:created>
  <dcterms:modified xsi:type="dcterms:W3CDTF">2012-12-07T07:59:39Z</dcterms:modified>
</cp:coreProperties>
</file>